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Αναβαθμίσεις Κεντρικού Επιβατικού Λιμένα ΟΛΠ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Παρουσίαση – Μάιος 2025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Υπόγειος Σταθμός Στάθμευσης Οχημάτων Καραϊσκάκη</a:t>
            </a:r>
            <a:endParaRPr dirty="0"/>
          </a:p>
        </p:txBody>
      </p:sp>
      <p:pic>
        <p:nvPicPr>
          <p:cNvPr id="3" name="Picture 2" descr="PPA’s Underground Car Parking Station Bef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3964"/>
            <a:ext cx="4114800" cy="3091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122" y="1555631"/>
            <a:ext cx="6110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Πριν</a:t>
            </a:r>
            <a:endParaRPr dirty="0"/>
          </a:p>
        </p:txBody>
      </p:sp>
      <p:pic>
        <p:nvPicPr>
          <p:cNvPr id="5" name="Picture 4" descr="PPA’s Underground Car Parking Station Afte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22" y="2073965"/>
            <a:ext cx="4114800" cy="3091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555631"/>
            <a:ext cx="707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Μετά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28211" y="6135512"/>
            <a:ext cx="10509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Ολοκληρωμένη ανακατασκευή του δαπέδου, νέα διαγράμμιση και προσθήκη θέσεων για </a:t>
            </a:r>
            <a:endParaRPr lang="en-GB" dirty="0"/>
          </a:p>
          <a:p>
            <a:r>
              <a:rPr lang="el-GR" dirty="0"/>
              <a:t>ηλεκτρικά οχήματα.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Ανακατασκευή </a:t>
            </a:r>
            <a:r>
              <a:rPr lang="el-GR" sz="3200" dirty="0" err="1"/>
              <a:t>Σκυροδετημένων</a:t>
            </a:r>
            <a:r>
              <a:rPr lang="el-GR" sz="3200" dirty="0"/>
              <a:t> Σκαλοπατιών</a:t>
            </a:r>
            <a:endParaRPr sz="3200" dirty="0"/>
          </a:p>
        </p:txBody>
      </p:sp>
      <p:pic>
        <p:nvPicPr>
          <p:cNvPr id="3" name="Picture 2" descr="Reconstruction of concrete stairs Bef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7620"/>
            <a:ext cx="3544957" cy="4726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48306"/>
            <a:ext cx="6110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Πριν</a:t>
            </a:r>
            <a:endParaRPr dirty="0"/>
          </a:p>
        </p:txBody>
      </p:sp>
      <p:pic>
        <p:nvPicPr>
          <p:cNvPr id="5" name="Picture 4" descr="Reconstruction of concrete stairs 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78" y="1537628"/>
            <a:ext cx="2662813" cy="472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048306"/>
            <a:ext cx="707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Μετά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762700" y="6384229"/>
            <a:ext cx="70623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Ανακατασκευή σκαλοπατιών</a:t>
            </a:r>
            <a:r>
              <a:rPr lang="en-GB" dirty="0"/>
              <a:t> </a:t>
            </a:r>
            <a:r>
              <a:rPr lang="el-GR" dirty="0"/>
              <a:t>και τοποθέτηση κιγκλιδωμάτων ασφαλείας.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Νέες Διαβάσεις Πεζών για Ασφαλή Διέλευση</a:t>
            </a:r>
            <a:endParaRPr dirty="0"/>
          </a:p>
        </p:txBody>
      </p:sp>
      <p:pic>
        <p:nvPicPr>
          <p:cNvPr id="3" name="Picture 2" descr="Colouring of new zebra crossings to service the pedestrian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7217"/>
            <a:ext cx="4114800" cy="3089473"/>
          </a:xfrm>
          <a:prstGeom prst="rect">
            <a:avLst/>
          </a:prstGeom>
        </p:spPr>
      </p:pic>
      <p:pic>
        <p:nvPicPr>
          <p:cNvPr id="5" name="Picture 4" descr="Colouring of new zebra crossings to service the pedestrian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27" y="2087217"/>
            <a:ext cx="4246756" cy="3089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80" y="6126162"/>
            <a:ext cx="6514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Διαβάσεις υψηλής ορατότητας τοποθετήθηκαν σε κομβικά σημεία.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Εργασίες Αποκατάστασης Πεζογέφυρας</a:t>
            </a:r>
            <a:endParaRPr sz="3200" dirty="0"/>
          </a:p>
        </p:txBody>
      </p:sp>
      <p:pic>
        <p:nvPicPr>
          <p:cNvPr id="3" name="Picture 2" descr="Pedestrian bridge Bef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" y="1630017"/>
            <a:ext cx="3293455" cy="4383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97280"/>
            <a:ext cx="6110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Πριν</a:t>
            </a:r>
            <a:endParaRPr lang="en-GB" dirty="0"/>
          </a:p>
        </p:txBody>
      </p:sp>
      <p:pic>
        <p:nvPicPr>
          <p:cNvPr id="5" name="Picture 4" descr="Pedestrian bridge 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37941"/>
            <a:ext cx="3357032" cy="4476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097280"/>
            <a:ext cx="707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Μετά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773815" y="6398696"/>
            <a:ext cx="35963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Αποκατάσταση κυλιόμενων σκαλών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Διαγράμμιση Προβλήτας – Μαύρο/Κίτρινο Μοτίβο Ασφαλείας</a:t>
            </a:r>
            <a:endParaRPr dirty="0"/>
          </a:p>
        </p:txBody>
      </p:sp>
      <p:pic>
        <p:nvPicPr>
          <p:cNvPr id="3" name="Picture 2" descr="Marking of the docks (yellow – black zebra type)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0932"/>
            <a:ext cx="3407471" cy="4525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417638"/>
            <a:ext cx="6110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Πριν</a:t>
            </a:r>
            <a:endParaRPr dirty="0"/>
          </a:p>
        </p:txBody>
      </p:sp>
      <p:pic>
        <p:nvPicPr>
          <p:cNvPr id="5" name="Picture 4" descr="Marking of the docks (yellow – black zebra type)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60" y="1740932"/>
            <a:ext cx="3243626" cy="452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3316" y="1371600"/>
            <a:ext cx="707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Μετά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67027" y="6211669"/>
            <a:ext cx="89981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Έντονες διαγώνιες ρίγες μαύρου-κίτρινου χρώματος για αυξημένη ορατότητα και ασφάλεια </a:t>
            </a:r>
            <a:endParaRPr lang="en-GB" dirty="0"/>
          </a:p>
          <a:p>
            <a:r>
              <a:rPr lang="el-GR" dirty="0"/>
              <a:t>στον προβλήτα.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Αντικατάσταση Οδοστρώματος – Ακτή Τζελέπη</a:t>
            </a:r>
            <a:endParaRPr dirty="0"/>
          </a:p>
        </p:txBody>
      </p:sp>
      <p:pic>
        <p:nvPicPr>
          <p:cNvPr id="3" name="Picture 2" descr="Reconstruction of Tzelepi's Coast pavements at the Central Port within Port Zone Befo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1864785"/>
            <a:ext cx="3491948" cy="3438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3791" y="1442186"/>
            <a:ext cx="6110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Πριν</a:t>
            </a:r>
            <a:endParaRPr dirty="0"/>
          </a:p>
        </p:txBody>
      </p:sp>
      <p:pic>
        <p:nvPicPr>
          <p:cNvPr id="5" name="Picture 4" descr="Reconstruction of Tzelepi's Coast pavements at the Central Port within Port Zone 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9760"/>
            <a:ext cx="4114800" cy="3413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1479" y="1415337"/>
            <a:ext cx="7076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Μετά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775642"/>
            <a:ext cx="65365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Η άσφαλτος αντικαταστάθηκε με ανθεκτικό σκυρόδεμα για αντοχή </a:t>
            </a:r>
          </a:p>
          <a:p>
            <a:r>
              <a:rPr lang="el-GR" dirty="0"/>
              <a:t>στη φθορά και στην αλμύρα.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</a:t>
            </a:r>
            <a:r>
              <a:rPr lang="el-GR" dirty="0" err="1"/>
              <a:t>Συστηματων</a:t>
            </a:r>
            <a:r>
              <a:rPr lang="el-GR" dirty="0"/>
              <a:t> Σκίασης στην Ακτοπλοΐα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2078608"/>
            <a:ext cx="3491948" cy="3011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576" y="2011680"/>
            <a:ext cx="3279648" cy="3169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53" y="5775642"/>
            <a:ext cx="77604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dirty="0"/>
              <a:t>Έχουν ήδη τοποθετηθεί τέσσερα (4) από τα έξι (6) νέα συστήματα σκίασης στην </a:t>
            </a:r>
          </a:p>
          <a:p>
            <a:r>
              <a:rPr lang="el-GR" dirty="0"/>
              <a:t>περιοχή της Ακτοπλοΐας, διευκολύνοντας τους επιβάτες τους θερινούς μήνες.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17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Αναβαθμίσεις Κεντρικού Επιβατικού Λιμένα ΟΛΠ</vt:lpstr>
      <vt:lpstr>Υπόγειος Σταθμός Στάθμευσης Οχημάτων Καραϊσκάκη</vt:lpstr>
      <vt:lpstr>Ανακατασκευή Σκυροδετημένων Σκαλοπατιών</vt:lpstr>
      <vt:lpstr>Νέες Διαβάσεις Πεζών για Ασφαλή Διέλευση</vt:lpstr>
      <vt:lpstr>Εργασίες Αποκατάστασης Πεζογέφυρας</vt:lpstr>
      <vt:lpstr>Διαγράμμιση Προβλήτας – Μαύρο/Κίτρινο Μοτίβο Ασφαλείας</vt:lpstr>
      <vt:lpstr>Αντικατάσταση Οδοστρώματος – Ακτή Τζελέπη</vt:lpstr>
      <vt:lpstr>Τοποθέτηση Συστηματων Σκίασης στην Ακτοπλοΐα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Central Passenger Port Upgrades</dc:title>
  <dc:subject/>
  <dc:creator/>
  <cp:keywords/>
  <dc:description>generated using python-pptx</dc:description>
  <cp:lastModifiedBy>Antonios Kontopidis</cp:lastModifiedBy>
  <cp:revision>7</cp:revision>
  <dcterms:created xsi:type="dcterms:W3CDTF">2013-01-27T09:14:16Z</dcterms:created>
  <dcterms:modified xsi:type="dcterms:W3CDTF">2025-05-19T13:42:23Z</dcterms:modified>
  <cp:category/>
</cp:coreProperties>
</file>